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19" autoAdjust="0"/>
  </p:normalViewPr>
  <p:slideViewPr>
    <p:cSldViewPr>
      <p:cViewPr varScale="1">
        <p:scale>
          <a:sx n="88" d="100"/>
          <a:sy n="88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2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3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6D80-5F65-41D3-82AA-CBA02F173AD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9FF5-DA35-42F5-945D-C5651FF3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447799"/>
          </a:xfrm>
        </p:spPr>
        <p:txBody>
          <a:bodyPr/>
          <a:lstStyle/>
          <a:p>
            <a:r>
              <a:rPr lang="en-US" dirty="0" smtClean="0"/>
              <a:t>SAMPLING 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IB CHEMISTRY/IB PHYSICS GROUP INVESTIGATION PROJECT</a:t>
            </a:r>
          </a:p>
          <a:p>
            <a:endParaRPr lang="en-US" dirty="0"/>
          </a:p>
        </p:txBody>
      </p:sp>
      <p:pic>
        <p:nvPicPr>
          <p:cNvPr id="1026" name="Picture 2" descr="C:\Users\cturner\AppData\Local\Microsoft\Windows\Temporary Internet Files\Content.IE5\SI4H4OQ0\FoamingBeakerCarto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651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6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INITIAL PREPARATION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Before samples are collected, all sampling equipment must be cleaned in a laboratory using detergent followed by di water. </a:t>
            </a:r>
          </a:p>
          <a:p>
            <a:r>
              <a:rPr lang="en-US" dirty="0" smtClean="0"/>
              <a:t>Sampling equipment must be non-metallic and free from any materials containing metals or any of the contaminants being tested.</a:t>
            </a:r>
          </a:p>
          <a:p>
            <a:endParaRPr lang="en-US" dirty="0"/>
          </a:p>
        </p:txBody>
      </p:sp>
      <p:pic>
        <p:nvPicPr>
          <p:cNvPr id="2050" name="Picture 2" descr="C:\Users\cturner\AppData\Local\Microsoft\Windows\Temporary Internet Files\Content.IE5\GW8EFTWS\science_chemistr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14800"/>
            <a:ext cx="60579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ARRIVAL AT THE SAMPLING SITE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Upon arrival at the sampling site, one person is designated as “dirty hands” and the other person is designated as “clean hands”.  </a:t>
            </a:r>
          </a:p>
          <a:p>
            <a:r>
              <a:rPr lang="en-US" dirty="0" smtClean="0"/>
              <a:t>All operations involving contact with the sample bottle and transfer of the sample into the sample bottle are handled by the individual designated as “clean hands”.</a:t>
            </a:r>
          </a:p>
          <a:p>
            <a:r>
              <a:rPr lang="en-US" dirty="0" smtClean="0"/>
              <a:t>All other activities that do not involve direct contact with the sample is handled by “dirty hands”. </a:t>
            </a:r>
            <a:endParaRPr lang="en-US" dirty="0"/>
          </a:p>
        </p:txBody>
      </p:sp>
      <p:pic>
        <p:nvPicPr>
          <p:cNvPr id="3075" name="Picture 3" descr="C:\Users\cturner\AppData\Local\Microsoft\Windows\Temporary Internet Files\Content.IE5\PQ2MLNTN\Zoobentos_sampling_Krippenba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08" y="3352800"/>
            <a:ext cx="66839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1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SAMPLING ATTIRE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sampling personnel are required to wear clean, non-talc gloves at all times when handling sampling equipment and sample containers.</a:t>
            </a:r>
          </a:p>
          <a:p>
            <a:r>
              <a:rPr lang="en-US" dirty="0" smtClean="0"/>
              <a:t>Only </a:t>
            </a:r>
            <a:r>
              <a:rPr lang="en-US" dirty="0"/>
              <a:t>clean gloves should touch the sampling apparatus. If you suspect the gloves are contaminated, replace them.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3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SELECTION OF SAMPLING SITES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sample site should exhibit a high degree of cross-sectional sampling.</a:t>
            </a:r>
          </a:p>
          <a:p>
            <a:r>
              <a:rPr lang="en-US" dirty="0" smtClean="0"/>
              <a:t>Sample sites should be as far away as possible from any metal supports, bridges, wires, or poles.</a:t>
            </a:r>
          </a:p>
          <a:p>
            <a:r>
              <a:rPr lang="en-US" dirty="0" smtClean="0"/>
              <a:t>Samples should be collected as far as possible from heavily travelled roads and </a:t>
            </a:r>
            <a:r>
              <a:rPr lang="en-US" dirty="0" smtClean="0"/>
              <a:t>roads that have dust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 descr="C:\Users\cturner\AppData\Local\Microsoft\Windows\Temporary Internet Files\Content.IE5\SI4H4OQ0\nautilus_ho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601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3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SAMPLING METHODS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76082"/>
            <a:ext cx="9266767" cy="924317"/>
          </a:xfrm>
        </p:spPr>
        <p:txBody>
          <a:bodyPr>
            <a:noAutofit/>
          </a:bodyPr>
          <a:lstStyle/>
          <a:p>
            <a:r>
              <a:rPr lang="en-US" sz="1800" dirty="0" smtClean="0"/>
              <a:t>Whenever possible, samples are collected facing upstream and upwind to minimize introduction of contamination.</a:t>
            </a:r>
          </a:p>
          <a:p>
            <a:r>
              <a:rPr lang="en-US" sz="1800" dirty="0" smtClean="0"/>
              <a:t>Samples must be collected while working from a boat or from on land.</a:t>
            </a:r>
          </a:p>
          <a:p>
            <a:r>
              <a:rPr lang="en-US" sz="1800" dirty="0" smtClean="0"/>
              <a:t>Surface samples are collected using a grab sampling technique.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This technique involves filling a sample bottle by rapid immersion in water and capping to minimize exposure to airborne particulate matter.</a:t>
            </a:r>
            <a:endParaRPr lang="en-US" sz="1800" dirty="0"/>
          </a:p>
        </p:txBody>
      </p:sp>
      <p:pic>
        <p:nvPicPr>
          <p:cNvPr id="5122" name="Picture 2" descr="C:\Users\cturner\AppData\Local\Microsoft\Windows\Temporary Internet Files\Content.IE5\A31SY6L1\microscop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4038600"/>
            <a:ext cx="6950075" cy="27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2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MINIMIZING CONTAMINATION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98" y="1219200"/>
            <a:ext cx="8849922" cy="2057399"/>
          </a:xfrm>
        </p:spPr>
        <p:txBody>
          <a:bodyPr>
            <a:noAutofit/>
          </a:bodyPr>
          <a:lstStyle/>
          <a:p>
            <a:r>
              <a:rPr lang="en-US" dirty="0" smtClean="0"/>
              <a:t>Be aware of potential sources of contamination.</a:t>
            </a:r>
          </a:p>
          <a:p>
            <a:r>
              <a:rPr lang="en-US" dirty="0" smtClean="0"/>
              <a:t>Pay strict attention to work being performed.</a:t>
            </a:r>
          </a:p>
          <a:p>
            <a:r>
              <a:rPr lang="en-US" dirty="0" smtClean="0"/>
              <a:t>Minimize exposure of the apparatus to outside contamination.  Be aware of routes of contamination within your sampling area.  </a:t>
            </a:r>
          </a:p>
        </p:txBody>
      </p:sp>
      <p:pic>
        <p:nvPicPr>
          <p:cNvPr id="6146" name="Picture 2" descr="C:\Users\cturner\AppData\Local\Microsoft\Windows\Temporary Internet Files\Content.IE5\XBPU78TO\cybergedeon-don-t-waste-wat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1" y="3962399"/>
            <a:ext cx="81534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6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3124200"/>
            <a:ext cx="5486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LABELLING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4699"/>
          <a:stretch>
            <a:fillRect/>
          </a:stretch>
        </p:blipFill>
        <p:spPr>
          <a:xfrm>
            <a:off x="1792288" y="304801"/>
            <a:ext cx="5486400" cy="2667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3810000"/>
            <a:ext cx="5526088" cy="2362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GROUP#/SAMPLE #   </a:t>
            </a:r>
            <a:r>
              <a:rPr lang="en-US" u="sng" dirty="0" smtClean="0"/>
              <a:t>			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ZONE</a:t>
            </a:r>
            <a:r>
              <a:rPr lang="en-US" dirty="0" smtClean="0"/>
              <a:t> </a:t>
            </a:r>
            <a:r>
              <a:rPr lang="en-US" u="sng" dirty="0" smtClean="0"/>
              <a:t>				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OBSERVATIONS</a:t>
            </a:r>
            <a:r>
              <a:rPr lang="en-US" dirty="0" smtClean="0"/>
              <a:t> </a:t>
            </a:r>
            <a:r>
              <a:rPr lang="en-US" u="sng" dirty="0" smtClean="0"/>
              <a:t>														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SAMPLING PROBLEMS </a:t>
            </a:r>
            <a:r>
              <a:rPr lang="en-US" u="sng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3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336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SAMPLING METHODOLOGY</vt:lpstr>
      <vt:lpstr>INITIAL PREPARATION</vt:lpstr>
      <vt:lpstr>ARRIVAL AT THE SAMPLING SITE</vt:lpstr>
      <vt:lpstr>SAMPLING ATTIRE</vt:lpstr>
      <vt:lpstr>SELECTION OF SAMPLING SITES</vt:lpstr>
      <vt:lpstr>SAMPLING METHODS</vt:lpstr>
      <vt:lpstr>MINIMIZING CONTAMINATION</vt:lpstr>
      <vt:lpstr>LABELLING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METHODOLOGY</dc:title>
  <dc:creator>Cheryl Turner</dc:creator>
  <cp:lastModifiedBy>Cheryl Turner</cp:lastModifiedBy>
  <cp:revision>16</cp:revision>
  <dcterms:created xsi:type="dcterms:W3CDTF">2016-05-03T21:12:05Z</dcterms:created>
  <dcterms:modified xsi:type="dcterms:W3CDTF">2016-05-04T22:30:46Z</dcterms:modified>
</cp:coreProperties>
</file>